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01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92139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34542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84685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58294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89447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5526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75053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13017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50107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6971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87569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100000" t="-6000"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4939-843C-4CAD-A7A8-1DA801994CC1}" type="datetimeFigureOut">
              <a:rPr lang="fa-IR" smtClean="0"/>
              <a:pPr/>
              <a:t>3/25/1442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07423-E4DD-4737-B0B2-5EA52B3A7C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52301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497878"/>
            <a:ext cx="6858000" cy="834320"/>
          </a:xfrm>
        </p:spPr>
        <p:txBody>
          <a:bodyPr>
            <a:normAutofit fontScale="90000"/>
          </a:bodyPr>
          <a:lstStyle/>
          <a:p>
            <a:r>
              <a:rPr lang="fa-I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عنوان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67007"/>
            <a:ext cx="6858000" cy="933743"/>
          </a:xfrm>
        </p:spPr>
        <p:txBody>
          <a:bodyPr/>
          <a:lstStyle/>
          <a:p>
            <a:r>
              <a:rPr lang="fa-I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نویسندگان</a:t>
            </a:r>
          </a:p>
        </p:txBody>
      </p:sp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10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996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مقدمه و بیان مساله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2736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29846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روش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46911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جداول ، اشکال و دیاگرام 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5905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00042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نتیجه گیری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79909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پیشنهادات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312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منابع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93949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eila">
      <a:majorFont>
        <a:latin typeface="Times New Roman"/>
        <a:ea typeface=""/>
        <a:cs typeface="B Titr"/>
      </a:majorFont>
      <a:minorFont>
        <a:latin typeface="Times New Roman"/>
        <a:ea typeface=""/>
        <a:cs typeface="B Nazani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17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عنوان</vt:lpstr>
      <vt:lpstr>مقدمه و بیان مساله</vt:lpstr>
      <vt:lpstr>Slide 3</vt:lpstr>
      <vt:lpstr>روش</vt:lpstr>
      <vt:lpstr>جداول ، اشکال و دیاگرام ها</vt:lpstr>
      <vt:lpstr>Slide 6</vt:lpstr>
      <vt:lpstr>نتیجه گیری</vt:lpstr>
      <vt:lpstr>پیشنهادات</vt:lpstr>
      <vt:lpstr>منابع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</dc:title>
  <dc:creator>Aseman</dc:creator>
  <cp:lastModifiedBy>ali</cp:lastModifiedBy>
  <cp:revision>3</cp:revision>
  <dcterms:created xsi:type="dcterms:W3CDTF">2020-02-07T10:29:30Z</dcterms:created>
  <dcterms:modified xsi:type="dcterms:W3CDTF">2020-11-10T11:24:08Z</dcterms:modified>
</cp:coreProperties>
</file>